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59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5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2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20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28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6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1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707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68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38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59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496B1-2C5E-4054-9DD9-EA0758FB6333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96465-6601-41FA-9023-75E255182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8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4.xml"/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12" Type="http://schemas.openxmlformats.org/officeDocument/2006/relationships/slide" Target="slide3.xml"/><Relationship Id="rId2" Type="http://schemas.openxmlformats.org/officeDocument/2006/relationships/image" Target="../media/image3.jpg"/><Relationship Id="rId16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openxmlformats.org/officeDocument/2006/relationships/image" Target="../media/image5.png"/><Relationship Id="rId15" Type="http://schemas.openxmlformats.org/officeDocument/2006/relationships/slide" Target="slide6.xml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microsoft.com/office/2007/relationships/hdphoto" Target="../media/hdphoto4.wdp"/><Relationship Id="rId1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6.wdp"/><Relationship Id="rId12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6.wdp"/><Relationship Id="rId12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6.wdp"/><Relationship Id="rId12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6.wdp"/><Relationship Id="rId12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6.wdp"/><Relationship Id="rId12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6880" y="299403"/>
            <a:ext cx="9144000" cy="2387600"/>
          </a:xfrm>
        </p:spPr>
        <p:txBody>
          <a:bodyPr>
            <a:prstTxWarp prst="textWave1">
              <a:avLst/>
            </a:prstTxWarp>
            <a:normAutofit/>
          </a:bodyPr>
          <a:lstStyle/>
          <a:p>
            <a:r>
              <a:rPr lang="ru-RU" sz="8000" dirty="0">
                <a:ln w="0">
                  <a:solidFill>
                    <a:schemeClr val="tx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Подводный мир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00" b="9562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1155" y="3079748"/>
            <a:ext cx="4135088" cy="27567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64129" y="2359381"/>
            <a:ext cx="4542462" cy="27831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415" y="4814946"/>
            <a:ext cx="3064579" cy="20430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9909" y="0"/>
            <a:ext cx="2410270" cy="167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5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96 -0.00347 L 1.01966 -0.00509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74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1.02461 -0.2893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37" y="-1446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87839 0.0351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19" y="175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-0.98672 0.002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36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0.00248 0.3240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86" b="89951" l="1961" r="4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10" r="38038"/>
          <a:stretch/>
        </p:blipFill>
        <p:spPr>
          <a:xfrm>
            <a:off x="3421104" y="4875230"/>
            <a:ext cx="2674896" cy="1864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52451" l="46732" r="941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52" b="46695"/>
          <a:stretch/>
        </p:blipFill>
        <p:spPr>
          <a:xfrm>
            <a:off x="1460090" y="885869"/>
            <a:ext cx="2167404" cy="1482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9" b="98385" l="9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94" y="4182166"/>
            <a:ext cx="2087866" cy="1174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2930" r="970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21" b="32673"/>
          <a:stretch/>
        </p:blipFill>
        <p:spPr>
          <a:xfrm>
            <a:off x="497917" y="2677940"/>
            <a:ext cx="4519455" cy="20792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0" r="17272" b="35077"/>
          <a:stretch/>
        </p:blipFill>
        <p:spPr>
          <a:xfrm>
            <a:off x="5377940" y="-1648409"/>
            <a:ext cx="6740012" cy="4707326"/>
          </a:xfrm>
          <a:prstGeom prst="rect">
            <a:avLst/>
          </a:prstGeom>
        </p:spPr>
      </p:pic>
      <p:sp>
        <p:nvSpPr>
          <p:cNvPr id="12" name="Прямоугольник 11">
            <a:hlinkClick r:id="rId12" action="ppaction://hlinksldjump"/>
          </p:cNvPr>
          <p:cNvSpPr/>
          <p:nvPr/>
        </p:nvSpPr>
        <p:spPr>
          <a:xfrm>
            <a:off x="1150374" y="3058917"/>
            <a:ext cx="3613355" cy="15573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13" action="ppaction://hlinksldjump"/>
          </p:cNvPr>
          <p:cNvSpPr/>
          <p:nvPr/>
        </p:nvSpPr>
        <p:spPr>
          <a:xfrm>
            <a:off x="8284294" y="4179794"/>
            <a:ext cx="2087866" cy="130660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14" action="ppaction://hlinksldjump"/>
          </p:cNvPr>
          <p:cNvSpPr/>
          <p:nvPr/>
        </p:nvSpPr>
        <p:spPr>
          <a:xfrm>
            <a:off x="3421104" y="4999703"/>
            <a:ext cx="2212780" cy="132735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Click r:id="rId15" action="ppaction://hlinksldjump"/>
            <a:extLst>
              <a:ext uri="{FF2B5EF4-FFF2-40B4-BE49-F238E27FC236}">
                <a16:creationId xmlns:a16="http://schemas.microsoft.com/office/drawing/2014/main" id="{28016650-5034-4001-A6C9-69D1C87FDDA0}"/>
              </a:ext>
            </a:extLst>
          </p:cNvPr>
          <p:cNvSpPr/>
          <p:nvPr/>
        </p:nvSpPr>
        <p:spPr>
          <a:xfrm>
            <a:off x="1280160" y="1029903"/>
            <a:ext cx="2069649" cy="1198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6" action="ppaction://hlinksldjump"/>
            <a:extLst>
              <a:ext uri="{FF2B5EF4-FFF2-40B4-BE49-F238E27FC236}">
                <a16:creationId xmlns:a16="http://schemas.microsoft.com/office/drawing/2014/main" id="{740E7E9F-0B6D-4421-A3B3-F73CCBB650C0}"/>
              </a:ext>
            </a:extLst>
          </p:cNvPr>
          <p:cNvSpPr/>
          <p:nvPr/>
        </p:nvSpPr>
        <p:spPr>
          <a:xfrm>
            <a:off x="5508125" y="192257"/>
            <a:ext cx="6467565" cy="2996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046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86" b="89951" l="1961" r="4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10" r="38038"/>
          <a:stretch/>
        </p:blipFill>
        <p:spPr>
          <a:xfrm>
            <a:off x="3421104" y="4875230"/>
            <a:ext cx="2674896" cy="1864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52451" l="46732" r="941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52" b="46695"/>
          <a:stretch/>
        </p:blipFill>
        <p:spPr>
          <a:xfrm>
            <a:off x="1460090" y="885869"/>
            <a:ext cx="2167404" cy="1482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9" b="98385" l="9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94" y="4182166"/>
            <a:ext cx="2087866" cy="1174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2930" r="970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21" b="32673"/>
          <a:stretch/>
        </p:blipFill>
        <p:spPr>
          <a:xfrm>
            <a:off x="497917" y="2677940"/>
            <a:ext cx="4519455" cy="20792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0" r="17272" b="35077"/>
          <a:stretch/>
        </p:blipFill>
        <p:spPr>
          <a:xfrm>
            <a:off x="5377940" y="-1648409"/>
            <a:ext cx="6740012" cy="4707326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2521973" y="707923"/>
            <a:ext cx="8831827" cy="2610465"/>
          </a:xfrm>
          <a:prstGeom prst="cloudCallout">
            <a:avLst>
              <a:gd name="adj1" fmla="val -63928"/>
              <a:gd name="adj2" fmla="val 8399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Рыба-меч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Длинна 4,55 м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Вес составляет превышает 100 тыс. тонн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Для меч-рыб основным движителем является хвостовой стебель и хвостовой плавник.</a:t>
            </a:r>
          </a:p>
        </p:txBody>
      </p:sp>
      <p:sp>
        <p:nvSpPr>
          <p:cNvPr id="12" name="Овал 11">
            <a:hlinkClick r:id="rId12" action="ppaction://hlinksldjump"/>
          </p:cNvPr>
          <p:cNvSpPr/>
          <p:nvPr/>
        </p:nvSpPr>
        <p:spPr>
          <a:xfrm>
            <a:off x="10073149" y="5829347"/>
            <a:ext cx="1725561" cy="7815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назад</a:t>
            </a:r>
          </a:p>
        </p:txBody>
      </p:sp>
    </p:spTree>
    <p:extLst>
      <p:ext uri="{BB962C8B-B14F-4D97-AF65-F5344CB8AC3E}">
        <p14:creationId xmlns:p14="http://schemas.microsoft.com/office/powerpoint/2010/main" val="2237565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86" b="89951" l="1961" r="4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10" r="38038"/>
          <a:stretch/>
        </p:blipFill>
        <p:spPr>
          <a:xfrm>
            <a:off x="3421104" y="4875230"/>
            <a:ext cx="2674896" cy="1864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52451" l="46732" r="941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52" b="46695"/>
          <a:stretch/>
        </p:blipFill>
        <p:spPr>
          <a:xfrm>
            <a:off x="1460090" y="885869"/>
            <a:ext cx="2167404" cy="1482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9" b="98385" l="9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94" y="4182166"/>
            <a:ext cx="2087866" cy="1174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2930" r="970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21" b="32673"/>
          <a:stretch/>
        </p:blipFill>
        <p:spPr>
          <a:xfrm>
            <a:off x="497917" y="2677940"/>
            <a:ext cx="4519455" cy="20792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0" r="17272" b="35077"/>
          <a:stretch/>
        </p:blipFill>
        <p:spPr>
          <a:xfrm>
            <a:off x="5377940" y="-1648409"/>
            <a:ext cx="6740012" cy="4707326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1299411" y="216556"/>
            <a:ext cx="10414957" cy="3141406"/>
          </a:xfrm>
          <a:prstGeom prst="cloudCallout">
            <a:avLst>
              <a:gd name="adj1" fmla="val 17373"/>
              <a:gd name="adj2" fmla="val 909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Морской окунь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Длинна 450,</a:t>
            </a:r>
            <a:r>
              <a:rPr lang="ru-RU" sz="2400" b="0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Самые большие особи достигают более метра в длину.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Вес 500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Обитает в водах Атлантического океана и Средиземного моря.</a:t>
            </a:r>
          </a:p>
        </p:txBody>
      </p:sp>
      <p:sp>
        <p:nvSpPr>
          <p:cNvPr id="12" name="Овал 11">
            <a:hlinkClick r:id="rId12" action="ppaction://hlinksldjump"/>
          </p:cNvPr>
          <p:cNvSpPr/>
          <p:nvPr/>
        </p:nvSpPr>
        <p:spPr>
          <a:xfrm>
            <a:off x="10073149" y="5829347"/>
            <a:ext cx="1725561" cy="7815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назад</a:t>
            </a:r>
          </a:p>
        </p:txBody>
      </p:sp>
    </p:spTree>
    <p:extLst>
      <p:ext uri="{BB962C8B-B14F-4D97-AF65-F5344CB8AC3E}">
        <p14:creationId xmlns:p14="http://schemas.microsoft.com/office/powerpoint/2010/main" val="352177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86" b="89951" l="1961" r="4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10" r="38038"/>
          <a:stretch/>
        </p:blipFill>
        <p:spPr>
          <a:xfrm>
            <a:off x="3421104" y="4875230"/>
            <a:ext cx="2674896" cy="1864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52451" l="46732" r="941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52" b="46695"/>
          <a:stretch/>
        </p:blipFill>
        <p:spPr>
          <a:xfrm>
            <a:off x="1460090" y="885869"/>
            <a:ext cx="2167404" cy="1482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9" b="98385" l="9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94" y="4182166"/>
            <a:ext cx="2087866" cy="1174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2930" r="970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21" b="32673"/>
          <a:stretch/>
        </p:blipFill>
        <p:spPr>
          <a:xfrm>
            <a:off x="497917" y="2677940"/>
            <a:ext cx="4519455" cy="20792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0" r="17272" b="35077"/>
          <a:stretch/>
        </p:blipFill>
        <p:spPr>
          <a:xfrm>
            <a:off x="5377940" y="-1648409"/>
            <a:ext cx="6740012" cy="4707326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4639376" y="1039528"/>
            <a:ext cx="6834563" cy="3835702"/>
          </a:xfrm>
          <a:prstGeom prst="cloudCallout">
            <a:avLst>
              <a:gd name="adj1" fmla="val -37688"/>
              <a:gd name="adj2" fmla="val 6490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Рыба- хирург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Максимальная длина тела от 11 до 70 см.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Обитают на коралловых рифах.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Свое название рыбы-хирурги получили за имеющееся у них грозное оружие — острые, как скальпель хирурга, шипы.</a:t>
            </a:r>
          </a:p>
        </p:txBody>
      </p:sp>
      <p:sp>
        <p:nvSpPr>
          <p:cNvPr id="12" name="Овал 11">
            <a:hlinkClick r:id="rId12" action="ppaction://hlinksldjump"/>
          </p:cNvPr>
          <p:cNvSpPr/>
          <p:nvPr/>
        </p:nvSpPr>
        <p:spPr>
          <a:xfrm>
            <a:off x="10073149" y="5829347"/>
            <a:ext cx="1725561" cy="7815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назад</a:t>
            </a:r>
          </a:p>
        </p:txBody>
      </p:sp>
    </p:spTree>
    <p:extLst>
      <p:ext uri="{BB962C8B-B14F-4D97-AF65-F5344CB8AC3E}">
        <p14:creationId xmlns:p14="http://schemas.microsoft.com/office/powerpoint/2010/main" val="251681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86" b="89951" l="1961" r="4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10" r="38038"/>
          <a:stretch/>
        </p:blipFill>
        <p:spPr>
          <a:xfrm>
            <a:off x="3421104" y="4875230"/>
            <a:ext cx="2674896" cy="1864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52451" l="46732" r="941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52" b="46695"/>
          <a:stretch/>
        </p:blipFill>
        <p:spPr>
          <a:xfrm>
            <a:off x="1460090" y="885869"/>
            <a:ext cx="2167404" cy="1482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9" b="98385" l="9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94" y="4182166"/>
            <a:ext cx="2087866" cy="1174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2930" r="970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21" b="32673"/>
          <a:stretch/>
        </p:blipFill>
        <p:spPr>
          <a:xfrm>
            <a:off x="497917" y="2677940"/>
            <a:ext cx="4519455" cy="20792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0" r="17272" b="35077"/>
          <a:stretch/>
        </p:blipFill>
        <p:spPr>
          <a:xfrm>
            <a:off x="5377940" y="-1648409"/>
            <a:ext cx="6740012" cy="4707326"/>
          </a:xfrm>
          <a:prstGeom prst="rect">
            <a:avLst/>
          </a:prstGeom>
        </p:spPr>
      </p:pic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9A2D3696-C469-406B-9FA1-10375C233427}"/>
              </a:ext>
            </a:extLst>
          </p:cNvPr>
          <p:cNvSpPr/>
          <p:nvPr/>
        </p:nvSpPr>
        <p:spPr>
          <a:xfrm>
            <a:off x="1584741" y="1932679"/>
            <a:ext cx="10366154" cy="3874895"/>
          </a:xfrm>
          <a:prstGeom prst="cloudCallout">
            <a:avLst>
              <a:gd name="adj1" fmla="val -47614"/>
              <a:gd name="adj2" fmla="val -486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Рыбы-клоуны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Размеры рыбы не превышают 12-13 см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Рыба-клоун, на самом деле, является одной из наиболее агрессивных рыб в своем размере.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Каждая рыба-клоун рождается мужчиной.</a:t>
            </a:r>
          </a:p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Овал 11">
            <a:hlinkClick r:id="rId12" action="ppaction://hlinksldjump"/>
            <a:extLst>
              <a:ext uri="{FF2B5EF4-FFF2-40B4-BE49-F238E27FC236}">
                <a16:creationId xmlns:a16="http://schemas.microsoft.com/office/drawing/2014/main" id="{B5A2A14F-238C-4465-824E-D3B435BDEC30}"/>
              </a:ext>
            </a:extLst>
          </p:cNvPr>
          <p:cNvSpPr/>
          <p:nvPr/>
        </p:nvSpPr>
        <p:spPr>
          <a:xfrm>
            <a:off x="10073149" y="5829347"/>
            <a:ext cx="1725561" cy="7815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назад</a:t>
            </a:r>
          </a:p>
        </p:txBody>
      </p:sp>
    </p:spTree>
    <p:extLst>
      <p:ext uri="{BB962C8B-B14F-4D97-AF65-F5344CB8AC3E}">
        <p14:creationId xmlns:p14="http://schemas.microsoft.com/office/powerpoint/2010/main" val="3022575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86" b="89951" l="1961" r="4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10" r="38038"/>
          <a:stretch/>
        </p:blipFill>
        <p:spPr>
          <a:xfrm>
            <a:off x="3421104" y="4875230"/>
            <a:ext cx="2674896" cy="1864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52451" l="46732" r="941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52" b="46695"/>
          <a:stretch/>
        </p:blipFill>
        <p:spPr>
          <a:xfrm>
            <a:off x="1460090" y="885869"/>
            <a:ext cx="2167404" cy="1482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9" b="98385" l="9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94" y="4182166"/>
            <a:ext cx="2087866" cy="1174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2930" r="970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21" b="32673"/>
          <a:stretch/>
        </p:blipFill>
        <p:spPr>
          <a:xfrm>
            <a:off x="497917" y="2677940"/>
            <a:ext cx="4519455" cy="20792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0" r="17272" b="35077"/>
          <a:stretch/>
        </p:blipFill>
        <p:spPr>
          <a:xfrm>
            <a:off x="5377940" y="-1648409"/>
            <a:ext cx="6740012" cy="4707326"/>
          </a:xfrm>
          <a:prstGeom prst="rect">
            <a:avLst/>
          </a:prstGeom>
        </p:spPr>
      </p:pic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EFE77D57-446D-4C02-B25A-7BF343D1BC8D}"/>
              </a:ext>
            </a:extLst>
          </p:cNvPr>
          <p:cNvSpPr/>
          <p:nvPr/>
        </p:nvSpPr>
        <p:spPr>
          <a:xfrm>
            <a:off x="250256" y="3412500"/>
            <a:ext cx="10515600" cy="2885571"/>
          </a:xfrm>
          <a:prstGeom prst="cloudCallout">
            <a:avLst>
              <a:gd name="adj1" fmla="val 5781"/>
              <a:gd name="adj2" fmla="val -894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Китовая акула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Её максимальный размер достигает по меньшей мере 12,65 м, возможно, до 18 м и даже 20 м.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Весит около 9 тыс. кг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У китовых акул есть крошечные зубы, которые закрывают их глаза</a:t>
            </a:r>
          </a:p>
          <a:p>
            <a:pPr algn="ctr"/>
            <a:endParaRPr lang="ru-RU" dirty="0"/>
          </a:p>
        </p:txBody>
      </p:sp>
      <p:sp>
        <p:nvSpPr>
          <p:cNvPr id="12" name="Овал 11">
            <a:hlinkClick r:id="rId12" action="ppaction://hlinksldjump"/>
            <a:extLst>
              <a:ext uri="{FF2B5EF4-FFF2-40B4-BE49-F238E27FC236}">
                <a16:creationId xmlns:a16="http://schemas.microsoft.com/office/drawing/2014/main" id="{8D286BDF-19DA-4444-BC56-9C0AF75FA0A6}"/>
              </a:ext>
            </a:extLst>
          </p:cNvPr>
          <p:cNvSpPr/>
          <p:nvPr/>
        </p:nvSpPr>
        <p:spPr>
          <a:xfrm>
            <a:off x="10073149" y="5829347"/>
            <a:ext cx="1725561" cy="7815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назад</a:t>
            </a:r>
          </a:p>
        </p:txBody>
      </p:sp>
    </p:spTree>
    <p:extLst>
      <p:ext uri="{BB962C8B-B14F-4D97-AF65-F5344CB8AC3E}">
        <p14:creationId xmlns:p14="http://schemas.microsoft.com/office/powerpoint/2010/main" val="1811841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156</Words>
  <Application>Microsoft Office PowerPoint</Application>
  <PresentationFormat>Широкоэкранный</PresentationFormat>
  <Paragraphs>26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Bahnschrift SemiBold Condensed</vt:lpstr>
      <vt:lpstr>Calibri</vt:lpstr>
      <vt:lpstr>Calibri Light</vt:lpstr>
      <vt:lpstr>Google Sans</vt:lpstr>
      <vt:lpstr>Тема Office</vt:lpstr>
      <vt:lpstr>Подводный мир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Подводный мир</dc:title>
  <dc:creator>Administrator</dc:creator>
  <cp:lastModifiedBy>Варя</cp:lastModifiedBy>
  <cp:revision>11</cp:revision>
  <dcterms:created xsi:type="dcterms:W3CDTF">2024-10-16T07:35:54Z</dcterms:created>
  <dcterms:modified xsi:type="dcterms:W3CDTF">2024-10-23T13:58:08Z</dcterms:modified>
</cp:coreProperties>
</file>